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93CA01-64BA-4EDB-AFE1-E4E78013A8FD}" v="7" dt="2025-06-17T18:43:10.53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2493CA01-64BA-4EDB-AFE1-E4E78013A8FD}"/>
    <pc:docChg chg="undo custSel modSld">
      <pc:chgData name="Juan Carlos Castillo Molina" userId="3321f39d-c43d-4dc1-aab8-e37c264880eb" providerId="ADAL" clId="{2493CA01-64BA-4EDB-AFE1-E4E78013A8FD}" dt="2025-06-17T18:43:23.747" v="68" actId="20577"/>
      <pc:docMkLst>
        <pc:docMk/>
      </pc:docMkLst>
      <pc:sldChg chg="modSp mod">
        <pc:chgData name="Juan Carlos Castillo Molina" userId="3321f39d-c43d-4dc1-aab8-e37c264880eb" providerId="ADAL" clId="{2493CA01-64BA-4EDB-AFE1-E4E78013A8FD}" dt="2025-06-17T17:12:51.530" v="2" actId="20577"/>
        <pc:sldMkLst>
          <pc:docMk/>
          <pc:sldMk cId="2794951255" sldId="1750"/>
        </pc:sldMkLst>
        <pc:spChg chg="mod">
          <ac:chgData name="Juan Carlos Castillo Molina" userId="3321f39d-c43d-4dc1-aab8-e37c264880eb" providerId="ADAL" clId="{2493CA01-64BA-4EDB-AFE1-E4E78013A8FD}" dt="2025-06-17T17:12:51.530" v="2" actId="20577"/>
          <ac:spMkLst>
            <pc:docMk/>
            <pc:sldMk cId="2794951255" sldId="1750"/>
            <ac:spMk id="7" creationId="{3071343C-7329-FA2B-6A24-367A0C259788}"/>
          </ac:spMkLst>
        </pc:spChg>
      </pc:sldChg>
      <pc:sldChg chg="addSp delSp modSp mod">
        <pc:chgData name="Juan Carlos Castillo Molina" userId="3321f39d-c43d-4dc1-aab8-e37c264880eb" providerId="ADAL" clId="{2493CA01-64BA-4EDB-AFE1-E4E78013A8FD}" dt="2025-06-17T18:43:23.747" v="68" actId="20577"/>
        <pc:sldMkLst>
          <pc:docMk/>
          <pc:sldMk cId="297164748" sldId="1758"/>
        </pc:sldMkLst>
        <pc:spChg chg="mod">
          <ac:chgData name="Juan Carlos Castillo Molina" userId="3321f39d-c43d-4dc1-aab8-e37c264880eb" providerId="ADAL" clId="{2493CA01-64BA-4EDB-AFE1-E4E78013A8FD}" dt="2025-06-17T18:43:23.747" v="68" actId="20577"/>
          <ac:spMkLst>
            <pc:docMk/>
            <pc:sldMk cId="297164748" sldId="1758"/>
            <ac:spMk id="7" creationId="{CBB9D1AF-06A1-7CF2-9307-6F2C9FEA5A12}"/>
          </ac:spMkLst>
        </pc:spChg>
        <pc:graphicFrameChg chg="del">
          <ac:chgData name="Juan Carlos Castillo Molina" userId="3321f39d-c43d-4dc1-aab8-e37c264880eb" providerId="ADAL" clId="{2493CA01-64BA-4EDB-AFE1-E4E78013A8FD}" dt="2025-06-17T18:41:56.324" v="61" actId="478"/>
          <ac:graphicFrameMkLst>
            <pc:docMk/>
            <pc:sldMk cId="297164748" sldId="1758"/>
            <ac:graphicFrameMk id="3" creationId="{113318AC-D526-686C-6141-8B98BBAC7622}"/>
          </ac:graphicFrameMkLst>
        </pc:graphicFrameChg>
        <pc:graphicFrameChg chg="add mod modGraphic">
          <ac:chgData name="Juan Carlos Castillo Molina" userId="3321f39d-c43d-4dc1-aab8-e37c264880eb" providerId="ADAL" clId="{2493CA01-64BA-4EDB-AFE1-E4E78013A8FD}" dt="2025-06-17T18:43:21.458" v="65" actId="14100"/>
          <ac:graphicFrameMkLst>
            <pc:docMk/>
            <pc:sldMk cId="297164748" sldId="1758"/>
            <ac:graphicFrameMk id="8" creationId="{8DF9C40C-E638-8128-F8AD-257327868D6D}"/>
          </ac:graphicFrameMkLst>
        </pc:graphicFrameChg>
      </pc:sldChg>
      <pc:sldChg chg="addSp delSp modSp mod">
        <pc:chgData name="Juan Carlos Castillo Molina" userId="3321f39d-c43d-4dc1-aab8-e37c264880eb" providerId="ADAL" clId="{2493CA01-64BA-4EDB-AFE1-E4E78013A8FD}" dt="2025-06-17T18:37:07.058" v="47" actId="20577"/>
        <pc:sldMkLst>
          <pc:docMk/>
          <pc:sldMk cId="318005346" sldId="2311"/>
        </pc:sldMkLst>
        <pc:spChg chg="mod">
          <ac:chgData name="Juan Carlos Castillo Molina" userId="3321f39d-c43d-4dc1-aab8-e37c264880eb" providerId="ADAL" clId="{2493CA01-64BA-4EDB-AFE1-E4E78013A8FD}" dt="2025-06-17T18:37:07.058" v="47" actId="20577"/>
          <ac:spMkLst>
            <pc:docMk/>
            <pc:sldMk cId="318005346" sldId="2311"/>
            <ac:spMk id="16" creationId="{A1DFD122-5BFF-8BBC-E4F3-A38AE297E0D5}"/>
          </ac:spMkLst>
        </pc:spChg>
        <pc:graphicFrameChg chg="add mod">
          <ac:chgData name="Juan Carlos Castillo Molina" userId="3321f39d-c43d-4dc1-aab8-e37c264880eb" providerId="ADAL" clId="{2493CA01-64BA-4EDB-AFE1-E4E78013A8FD}" dt="2025-06-17T18:32:02.808" v="18" actId="1076"/>
          <ac:graphicFrameMkLst>
            <pc:docMk/>
            <pc:sldMk cId="318005346" sldId="2311"/>
            <ac:graphicFrameMk id="2" creationId="{4D94A3AD-1532-D19D-4F31-9E472904D556}"/>
          </ac:graphicFrameMkLst>
        </pc:graphicFrameChg>
        <pc:graphicFrameChg chg="del">
          <ac:chgData name="Juan Carlos Castillo Molina" userId="3321f39d-c43d-4dc1-aab8-e37c264880eb" providerId="ADAL" clId="{2493CA01-64BA-4EDB-AFE1-E4E78013A8FD}" dt="2025-06-17T17:25:43.595" v="16" actId="478"/>
          <ac:graphicFrameMkLst>
            <pc:docMk/>
            <pc:sldMk cId="318005346" sldId="2311"/>
            <ac:graphicFrameMk id="3" creationId="{CD2A999E-8A33-58CE-6254-327C2E6763CA}"/>
          </ac:graphicFrameMkLst>
        </pc:graphicFrame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sldChg chg="modSp mod">
        <pc:chgData name="Juan Carlos Castillo Molina" userId="3321f39d-c43d-4dc1-aab8-e37c264880eb" providerId="ADAL" clId="{0D32F8A1-692F-48B8-B879-10F83C9F5ADA}" dt="2025-05-13T18:42:27.007" v="2" actId="20577"/>
        <pc:sldMkLst>
          <pc:docMk/>
          <pc:sldMk cId="2794951255" sldId="1750"/>
        </pc:sldMkLst>
        <pc:spChg chg="mod">
          <ac:chgData name="Juan Carlos Castillo Molina" userId="3321f39d-c43d-4dc1-aab8-e37c264880eb" providerId="ADAL" clId="{0D32F8A1-692F-48B8-B879-10F83C9F5ADA}" dt="2025-05-13T18:42:27.007" v="2" actId="20577"/>
          <ac:spMkLst>
            <pc:docMk/>
            <pc:sldMk cId="2794951255" sldId="1750"/>
            <ac:spMk id="7" creationId="{3071343C-7329-FA2B-6A24-367A0C259788}"/>
          </ac:spMkLst>
        </pc:spChg>
      </pc:sldChg>
      <pc:sldChg chg="addSp delSp modSp mod">
        <pc:chgData name="Juan Carlos Castillo Molina" userId="3321f39d-c43d-4dc1-aab8-e37c264880eb" providerId="ADAL" clId="{0D32F8A1-692F-48B8-B879-10F83C9F5ADA}" dt="2025-05-13T18:50:40.295" v="56" actId="20577"/>
        <pc:sldMkLst>
          <pc:docMk/>
          <pc:sldMk cId="297164748" sldId="1758"/>
        </pc:sldMkLst>
        <pc:spChg chg="mod">
          <ac:chgData name="Juan Carlos Castillo Molina" userId="3321f39d-c43d-4dc1-aab8-e37c264880eb" providerId="ADAL" clId="{0D32F8A1-692F-48B8-B879-10F83C9F5ADA}" dt="2025-05-13T18:50:40.295" v="56" actId="20577"/>
          <ac:spMkLst>
            <pc:docMk/>
            <pc:sldMk cId="297164748" sldId="1758"/>
            <ac:spMk id="7" creationId="{CBB9D1AF-06A1-7CF2-9307-6F2C9FEA5A12}"/>
          </ac:spMkLst>
        </pc:spChg>
      </pc:sldChg>
      <pc:sldChg chg="addSp delSp modSp mod">
        <pc:chgData name="Juan Carlos Castillo Molina" userId="3321f39d-c43d-4dc1-aab8-e37c264880eb" providerId="ADAL" clId="{0D32F8A1-692F-48B8-B879-10F83C9F5ADA}" dt="2025-05-13T18:43:04.888" v="8" actId="20577"/>
        <pc:sldMkLst>
          <pc:docMk/>
          <pc:sldMk cId="318005346" sldId="2311"/>
        </pc:sldMkLst>
        <pc:spChg chg="mod">
          <ac:chgData name="Juan Carlos Castillo Molina" userId="3321f39d-c43d-4dc1-aab8-e37c264880eb" providerId="ADAL" clId="{0D32F8A1-692F-48B8-B879-10F83C9F5ADA}" dt="2025-05-13T18:43:04.888" v="8" actId="20577"/>
          <ac:spMkLst>
            <pc:docMk/>
            <pc:sldMk cId="318005346" sldId="2311"/>
            <ac:spMk id="16" creationId="{A1DFD122-5BFF-8BBC-E4F3-A38AE297E0D5}"/>
          </ac:spMkLst>
        </pc:spChg>
      </pc:sldChg>
      <pc:sldChg chg="addSp delSp modSp mod">
        <pc:chgData name="Juan Carlos Castillo Molina" userId="3321f39d-c43d-4dc1-aab8-e37c264880eb" providerId="ADAL" clId="{0D32F8A1-692F-48B8-B879-10F83C9F5ADA}" dt="2025-05-13T18:45:54.077" v="32" actId="20577"/>
        <pc:sldMkLst>
          <pc:docMk/>
          <pc:sldMk cId="104138512" sldId="2312"/>
        </pc:sldMkLst>
        <pc:spChg chg="mod">
          <ac:chgData name="Juan Carlos Castillo Molina" userId="3321f39d-c43d-4dc1-aab8-e37c264880eb" providerId="ADAL" clId="{0D32F8A1-692F-48B8-B879-10F83C9F5ADA}" dt="2025-05-13T18:45:54.077" v="32" actId="20577"/>
          <ac:spMkLst>
            <pc:docMk/>
            <pc:sldMk cId="104138512" sldId="2312"/>
            <ac:spMk id="3" creationId="{B5B02D86-DEA4-215E-783F-4263A7D29537}"/>
          </ac:spMkLst>
        </pc:spChg>
        <pc:spChg chg="mod">
          <ac:chgData name="Juan Carlos Castillo Molina" userId="3321f39d-c43d-4dc1-aab8-e37c264880eb" providerId="ADAL" clId="{0D32F8A1-692F-48B8-B879-10F83C9F5ADA}" dt="2025-05-13T18:43:22.631" v="18" actId="20577"/>
          <ac:spMkLst>
            <pc:docMk/>
            <pc:sldMk cId="104138512" sldId="2312"/>
            <ac:spMk id="15" creationId="{B22AA3DE-CE47-F27A-DC3C-986C384CA947}"/>
          </ac:spMkLst>
        </pc:spChg>
      </pc:sldChg>
      <pc:sldChg chg="addSp delSp modSp mod">
        <pc:chgData name="Juan Carlos Castillo Molina" userId="3321f39d-c43d-4dc1-aab8-e37c264880eb" providerId="ADAL" clId="{0D32F8A1-692F-48B8-B879-10F83C9F5ADA}" dt="2025-05-13T18:52:13.435" v="68" actId="14100"/>
        <pc:sldMkLst>
          <pc:docMk/>
          <pc:sldMk cId="2372173353" sldId="2313"/>
        </pc:sldMkLst>
        <pc:spChg chg="mod">
          <ac:chgData name="Juan Carlos Castillo Molina" userId="3321f39d-c43d-4dc1-aab8-e37c264880eb" providerId="ADAL" clId="{0D32F8A1-692F-48B8-B879-10F83C9F5ADA}" dt="2025-05-13T18:52:06.587" v="66" actId="20577"/>
          <ac:spMkLst>
            <pc:docMk/>
            <pc:sldMk cId="2372173353" sldId="2313"/>
            <ac:spMk id="6" creationId="{F3302E7D-A604-8B97-76FD-70955570A7D3}"/>
          </ac:spMkLst>
        </pc:spChg>
      </pc:sldChg>
      <pc:sldChg chg="addSp delSp modSp mod">
        <pc:chgData name="Juan Carlos Castillo Molina" userId="3321f39d-c43d-4dc1-aab8-e37c264880eb" providerId="ADAL" clId="{0D32F8A1-692F-48B8-B879-10F83C9F5ADA}" dt="2025-05-13T18:49:12.014" v="46" actId="20577"/>
        <pc:sldMkLst>
          <pc:docMk/>
          <pc:sldMk cId="713914744" sldId="2314"/>
        </pc:sldMkLst>
        <pc:spChg chg="mod">
          <ac:chgData name="Juan Carlos Castillo Molina" userId="3321f39d-c43d-4dc1-aab8-e37c264880eb" providerId="ADAL" clId="{0D32F8A1-692F-48B8-B879-10F83C9F5ADA}" dt="2025-05-13T18:49:12.014" v="46" actId="20577"/>
          <ac:spMkLst>
            <pc:docMk/>
            <pc:sldMk cId="713914744" sldId="2314"/>
            <ac:spMk id="3" creationId="{2CFAD029-EDB6-14F2-E899-880B10452358}"/>
          </ac:spMkLst>
        </pc:spChg>
      </pc:sldChg>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sldChg chg="addSp delSp modSp mod">
        <pc:chgData name="Juan Carlos Castillo Molina" userId="3321f39d-c43d-4dc1-aab8-e37c264880eb" providerId="ADAL" clId="{5DC75EE1-B049-4AE4-9D58-1912ED5CC7FE}" dt="2025-04-29T18:08:21.421" v="14" actId="14100"/>
        <pc:sldMkLst>
          <pc:docMk/>
          <pc:sldMk cId="104138512" sldId="2312"/>
        </pc:sldMkLst>
      </pc:sldChg>
      <pc:sldChg chg="addSp delSp modSp mod">
        <pc:chgData name="Juan Carlos Castillo Molina" userId="3321f39d-c43d-4dc1-aab8-e37c264880eb" providerId="ADAL" clId="{5DC75EE1-B049-4AE4-9D58-1912ED5CC7FE}" dt="2025-04-29T18:07:02.705" v="7" actId="1076"/>
        <pc:sldMkLst>
          <pc:docMk/>
          <pc:sldMk cId="2372173353" sldId="2313"/>
        </pc:sldMkLst>
      </pc:sldChg>
      <pc:sldChg chg="addSp delSp modSp mod">
        <pc:chgData name="Juan Carlos Castillo Molina" userId="3321f39d-c43d-4dc1-aab8-e37c264880eb" providerId="ADAL" clId="{5DC75EE1-B049-4AE4-9D58-1912ED5CC7FE}" dt="2025-04-29T18:09:25.081" v="32" actId="14100"/>
        <pc:sldMkLst>
          <pc:docMk/>
          <pc:sldMk cId="713914744" sldId="231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166A-4403-89F9-49FBA69244FE}"/>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166A-4403-89F9-49FBA69244FE}"/>
              </c:ext>
            </c:extLst>
          </c:dPt>
          <c:dPt>
            <c:idx val="2"/>
            <c:invertIfNegative val="0"/>
            <c:bubble3D val="0"/>
            <c:spPr>
              <a:solidFill>
                <a:srgbClr val="92D050"/>
              </a:solidFill>
              <a:ln>
                <a:noFill/>
              </a:ln>
              <a:effectLst/>
            </c:spPr>
            <c:extLst>
              <c:ext xmlns:c16="http://schemas.microsoft.com/office/drawing/2014/chart" uri="{C3380CC4-5D6E-409C-BE32-E72D297353CC}">
                <c16:uniqueId val="{00000004-166A-4403-89F9-49FBA69244FE}"/>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66A-4403-89F9-49FBA69244FE}"/>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66A-4403-89F9-49FBA69244FE}"/>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66A-4403-89F9-49FBA69244F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248.25</c:v>
                </c:pt>
                <c:pt idx="1">
                  <c:v>224.55</c:v>
                </c:pt>
                <c:pt idx="2">
                  <c:v>300.57</c:v>
                </c:pt>
              </c:numCache>
            </c:numRef>
          </c:val>
          <c:extLst>
            <c:ext xmlns:c16="http://schemas.microsoft.com/office/drawing/2014/chart" uri="{C3380CC4-5D6E-409C-BE32-E72D297353CC}">
              <c16:uniqueId val="{00000005-166A-4403-89F9-49FBA69244FE}"/>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2348.27</c:v>
                </c:pt>
                <c:pt idx="1">
                  <c:v>1929.5</c:v>
                </c:pt>
                <c:pt idx="2">
                  <c:v>3136.05</c:v>
                </c:pt>
              </c:numCache>
            </c:numRef>
          </c:val>
          <c:smooth val="0"/>
          <c:extLst>
            <c:ext xmlns:c16="http://schemas.microsoft.com/office/drawing/2014/chart" uri="{C3380CC4-5D6E-409C-BE32-E72D297353CC}">
              <c16:uniqueId val="{00000006-166A-4403-89F9-49FBA69244FE}"/>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17/6/2025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17/6/2025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17/6/2025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1" y="0"/>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16 DE JUNIO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16 de Junio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4D94A3AD-1532-D19D-4F31-9E472904D556}"/>
              </a:ext>
            </a:extLst>
          </p:cNvPr>
          <p:cNvGraphicFramePr>
            <a:graphicFrameLocks noGrp="1"/>
          </p:cNvGraphicFramePr>
          <p:nvPr>
            <p:extLst>
              <p:ext uri="{D42A27DB-BD31-4B8C-83A1-F6EECF244321}">
                <p14:modId xmlns:p14="http://schemas.microsoft.com/office/powerpoint/2010/main" val="824871911"/>
              </p:ext>
            </p:extLst>
          </p:nvPr>
        </p:nvGraphicFramePr>
        <p:xfrm>
          <a:off x="1097558" y="1303043"/>
          <a:ext cx="10223498" cy="3792855"/>
        </p:xfrm>
        <a:graphic>
          <a:graphicData uri="http://schemas.openxmlformats.org/drawingml/2006/table">
            <a:tbl>
              <a:tblPr/>
              <a:tblGrid>
                <a:gridCol w="1946182">
                  <a:extLst>
                    <a:ext uri="{9D8B030D-6E8A-4147-A177-3AD203B41FA5}">
                      <a16:colId xmlns:a16="http://schemas.microsoft.com/office/drawing/2014/main" val="1739286687"/>
                    </a:ext>
                  </a:extLst>
                </a:gridCol>
                <a:gridCol w="1214853">
                  <a:extLst>
                    <a:ext uri="{9D8B030D-6E8A-4147-A177-3AD203B41FA5}">
                      <a16:colId xmlns:a16="http://schemas.microsoft.com/office/drawing/2014/main" val="2637271866"/>
                    </a:ext>
                  </a:extLst>
                </a:gridCol>
                <a:gridCol w="970069">
                  <a:extLst>
                    <a:ext uri="{9D8B030D-6E8A-4147-A177-3AD203B41FA5}">
                      <a16:colId xmlns:a16="http://schemas.microsoft.com/office/drawing/2014/main" val="211261451"/>
                    </a:ext>
                  </a:extLst>
                </a:gridCol>
                <a:gridCol w="1027487">
                  <a:extLst>
                    <a:ext uri="{9D8B030D-6E8A-4147-A177-3AD203B41FA5}">
                      <a16:colId xmlns:a16="http://schemas.microsoft.com/office/drawing/2014/main" val="185893762"/>
                    </a:ext>
                  </a:extLst>
                </a:gridCol>
                <a:gridCol w="1027487">
                  <a:extLst>
                    <a:ext uri="{9D8B030D-6E8A-4147-A177-3AD203B41FA5}">
                      <a16:colId xmlns:a16="http://schemas.microsoft.com/office/drawing/2014/main" val="443235026"/>
                    </a:ext>
                  </a:extLst>
                </a:gridCol>
                <a:gridCol w="1024465">
                  <a:extLst>
                    <a:ext uri="{9D8B030D-6E8A-4147-A177-3AD203B41FA5}">
                      <a16:colId xmlns:a16="http://schemas.microsoft.com/office/drawing/2014/main" val="1474560218"/>
                    </a:ext>
                  </a:extLst>
                </a:gridCol>
                <a:gridCol w="961003">
                  <a:extLst>
                    <a:ext uri="{9D8B030D-6E8A-4147-A177-3AD203B41FA5}">
                      <a16:colId xmlns:a16="http://schemas.microsoft.com/office/drawing/2014/main" val="348632836"/>
                    </a:ext>
                  </a:extLst>
                </a:gridCol>
                <a:gridCol w="1027487">
                  <a:extLst>
                    <a:ext uri="{9D8B030D-6E8A-4147-A177-3AD203B41FA5}">
                      <a16:colId xmlns:a16="http://schemas.microsoft.com/office/drawing/2014/main" val="2442719607"/>
                    </a:ext>
                  </a:extLst>
                </a:gridCol>
                <a:gridCol w="1024465">
                  <a:extLst>
                    <a:ext uri="{9D8B030D-6E8A-4147-A177-3AD203B41FA5}">
                      <a16:colId xmlns:a16="http://schemas.microsoft.com/office/drawing/2014/main" val="1248790815"/>
                    </a:ext>
                  </a:extLst>
                </a:gridCol>
              </a:tblGrid>
              <a:tr h="200025">
                <a:tc rowSpan="3">
                  <a:txBody>
                    <a:bodyPr/>
                    <a:lstStyle/>
                    <a:p>
                      <a:pPr algn="ctr" fontAlgn="ct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129995447"/>
                  </a:ext>
                </a:extLst>
              </a:tr>
              <a:tr h="200025">
                <a:tc v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017392915"/>
                  </a:ext>
                </a:extLst>
              </a:tr>
              <a:tr h="600075">
                <a:tc vMerge="1">
                  <a:txBody>
                    <a:bodyPr/>
                    <a:lstStyle/>
                    <a:p>
                      <a:endParaRPr lang="es-CR"/>
                    </a:p>
                  </a:txBody>
                  <a:tcPr/>
                </a:tc>
                <a:tc>
                  <a:txBody>
                    <a:bodyPr/>
                    <a:lstStyle/>
                    <a:p>
                      <a:pPr algn="ctr" fontAlgn="ct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3385320"/>
                  </a:ext>
                </a:extLst>
              </a:tr>
              <a:tr h="200025">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81278030"/>
                  </a:ext>
                </a:extLst>
              </a:tr>
              <a:tr h="200025">
                <a:tc>
                  <a:txBody>
                    <a:bodyPr/>
                    <a:lstStyle/>
                    <a:p>
                      <a:pPr algn="ctr" fontAlgn="b"/>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124,252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94.97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156,125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99.01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99615240"/>
                  </a:ext>
                </a:extLst>
              </a:tr>
              <a:tr h="200025">
                <a:tc>
                  <a:txBody>
                    <a:bodyPr/>
                    <a:lstStyle/>
                    <a:p>
                      <a:pPr algn="ctr" fontAlgn="b"/>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600,770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91.00</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751,679</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106.46</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70104334"/>
                  </a:ext>
                </a:extLst>
              </a:tr>
              <a:tr h="200025">
                <a:tc>
                  <a:txBody>
                    <a:bodyPr/>
                    <a:lstStyle/>
                    <a:p>
                      <a:pPr algn="ctr" fontAlgn="b"/>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209,466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99.72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5582769"/>
                  </a:ext>
                </a:extLst>
              </a:tr>
              <a:tr h="200025">
                <a:tc>
                  <a:txBody>
                    <a:bodyPr/>
                    <a:lstStyle/>
                    <a:p>
                      <a:pPr algn="ctr" fontAlgn="b"/>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80,605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131.37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14478660"/>
                  </a:ext>
                </a:extLst>
              </a:tr>
              <a:tr h="200025">
                <a:tc>
                  <a:txBody>
                    <a:bodyPr/>
                    <a:lstStyle/>
                    <a:p>
                      <a:pPr algn="ctr" fontAlgn="b"/>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191,904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82.27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93238541"/>
                  </a:ext>
                </a:extLst>
              </a:tr>
              <a:tr h="200025">
                <a:tc>
                  <a:txBody>
                    <a:bodyPr/>
                    <a:lstStyle/>
                    <a:p>
                      <a:pPr algn="ctr" fontAlgn="b"/>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353,628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113.83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1,271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96321140"/>
                  </a:ext>
                </a:extLst>
              </a:tr>
              <a:tr h="200025">
                <a:tc>
                  <a:txBody>
                    <a:bodyPr/>
                    <a:lstStyle/>
                    <a:p>
                      <a:pPr algn="ctr" fontAlgn="b"/>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10,413</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67.31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09477841"/>
                  </a:ext>
                </a:extLst>
              </a:tr>
              <a:tr h="200025">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8133403"/>
                  </a:ext>
                </a:extLst>
              </a:tr>
              <a:tr h="200025">
                <a:tc>
                  <a:txBody>
                    <a:bodyPr/>
                    <a:lstStyle/>
                    <a:p>
                      <a:pPr algn="ctr" fontAlgn="b"/>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1,598,643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99.45</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1,813,523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104.66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3,166</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0688818"/>
                  </a:ext>
                </a:extLst>
              </a:tr>
              <a:tr h="200025">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7786719"/>
                  </a:ext>
                </a:extLst>
              </a:tr>
              <a:tr h="190500">
                <a:tc gridSpan="9">
                  <a:txBody>
                    <a:bodyPr/>
                    <a:lstStyle/>
                    <a:p>
                      <a:pPr algn="l" fontAlgn="t"/>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37446394"/>
                  </a:ext>
                </a:extLst>
              </a:tr>
              <a:tr h="200025">
                <a:tc gridSpan="9">
                  <a:txBody>
                    <a:bodyPr/>
                    <a:lstStyle/>
                    <a:p>
                      <a:pPr algn="l" fontAlgn="t"/>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57547111"/>
                  </a:ext>
                </a:extLst>
              </a:tr>
              <a:tr h="200025">
                <a:tc gridSpan="7">
                  <a:txBody>
                    <a:bodyPr/>
                    <a:lstStyle/>
                    <a:p>
                      <a:pPr algn="l" fontAlgn="b"/>
                      <a:r>
                        <a:rPr lang="es-ES" sz="1200" b="0" i="0" u="none" strike="noStrike">
                          <a:effectLst/>
                          <a:latin typeface="Calibri" panose="020F0502020204030204" pitchFamily="34" charset="0"/>
                        </a:rPr>
                        <a:t>La diferencia porcentual entre la producción definitiva de la cosecha 2023-2024 y el acumulado de la cosecha actual es de 12.82%</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1318201"/>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16 de Junio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2658</a:t>
            </a:r>
            <a:endParaRPr lang="es-CR" dirty="0">
              <a:solidFill>
                <a:schemeClr val="tx1"/>
              </a:solidFill>
            </a:endParaRPr>
          </a:p>
        </p:txBody>
      </p:sp>
      <p:graphicFrame>
        <p:nvGraphicFramePr>
          <p:cNvPr id="5" name="Tabla 4">
            <a:extLst>
              <a:ext uri="{FF2B5EF4-FFF2-40B4-BE49-F238E27FC236}">
                <a16:creationId xmlns:a16="http://schemas.microsoft.com/office/drawing/2014/main" id="{118E8B53-3F24-2A77-BE1B-EFEEEE32D0B2}"/>
              </a:ext>
            </a:extLst>
          </p:cNvPr>
          <p:cNvGraphicFramePr>
            <a:graphicFrameLocks noGrp="1"/>
          </p:cNvGraphicFramePr>
          <p:nvPr>
            <p:extLst>
              <p:ext uri="{D42A27DB-BD31-4B8C-83A1-F6EECF244321}">
                <p14:modId xmlns:p14="http://schemas.microsoft.com/office/powerpoint/2010/main" val="3756284105"/>
              </p:ext>
            </p:extLst>
          </p:nvPr>
        </p:nvGraphicFramePr>
        <p:xfrm>
          <a:off x="1120386" y="1237531"/>
          <a:ext cx="9823469" cy="3928189"/>
        </p:xfrm>
        <a:graphic>
          <a:graphicData uri="http://schemas.openxmlformats.org/drawingml/2006/table">
            <a:tbl>
              <a:tblPr/>
              <a:tblGrid>
                <a:gridCol w="3001940">
                  <a:extLst>
                    <a:ext uri="{9D8B030D-6E8A-4147-A177-3AD203B41FA5}">
                      <a16:colId xmlns:a16="http://schemas.microsoft.com/office/drawing/2014/main" val="1479503327"/>
                    </a:ext>
                  </a:extLst>
                </a:gridCol>
                <a:gridCol w="1576895">
                  <a:extLst>
                    <a:ext uri="{9D8B030D-6E8A-4147-A177-3AD203B41FA5}">
                      <a16:colId xmlns:a16="http://schemas.microsoft.com/office/drawing/2014/main" val="1164695068"/>
                    </a:ext>
                  </a:extLst>
                </a:gridCol>
                <a:gridCol w="1243995">
                  <a:extLst>
                    <a:ext uri="{9D8B030D-6E8A-4147-A177-3AD203B41FA5}">
                      <a16:colId xmlns:a16="http://schemas.microsoft.com/office/drawing/2014/main" val="2490323567"/>
                    </a:ext>
                  </a:extLst>
                </a:gridCol>
                <a:gridCol w="1427966">
                  <a:extLst>
                    <a:ext uri="{9D8B030D-6E8A-4147-A177-3AD203B41FA5}">
                      <a16:colId xmlns:a16="http://schemas.microsoft.com/office/drawing/2014/main" val="1122594617"/>
                    </a:ext>
                  </a:extLst>
                </a:gridCol>
                <a:gridCol w="1357881">
                  <a:extLst>
                    <a:ext uri="{9D8B030D-6E8A-4147-A177-3AD203B41FA5}">
                      <a16:colId xmlns:a16="http://schemas.microsoft.com/office/drawing/2014/main" val="2124035500"/>
                    </a:ext>
                  </a:extLst>
                </a:gridCol>
                <a:gridCol w="1214792">
                  <a:extLst>
                    <a:ext uri="{9D8B030D-6E8A-4147-A177-3AD203B41FA5}">
                      <a16:colId xmlns:a16="http://schemas.microsoft.com/office/drawing/2014/main" val="4055003180"/>
                    </a:ext>
                  </a:extLst>
                </a:gridCol>
              </a:tblGrid>
              <a:tr h="679049">
                <a:tc>
                  <a:txBody>
                    <a:bodyPr/>
                    <a:lstStyle/>
                    <a:p>
                      <a:pPr algn="ctr" fontAlgn="ct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60387520"/>
                  </a:ext>
                </a:extLst>
              </a:tr>
              <a:tr h="228995">
                <a:tc>
                  <a:txBody>
                    <a:bodyPr/>
                    <a:lstStyle/>
                    <a:p>
                      <a:pPr algn="l" fontAlgn="b"/>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47126850"/>
                  </a:ext>
                </a:extLst>
              </a:tr>
              <a:tr h="228995">
                <a:tc>
                  <a:txBody>
                    <a:bodyPr/>
                    <a:lstStyle/>
                    <a:p>
                      <a:pPr algn="l" fontAlgn="b"/>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1,307,936</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$300.57 </a:t>
                      </a:r>
                    </a:p>
                  </a:txBody>
                  <a:tcPr marL="0" marR="0" marT="0" marB="0" anchor="ctr">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76.13</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6082940"/>
                  </a:ext>
                </a:extLst>
              </a:tr>
              <a:tr h="228995">
                <a:tc>
                  <a:txBody>
                    <a:bodyPr/>
                    <a:lstStyle/>
                    <a:p>
                      <a:pPr algn="l" fontAlgn="b"/>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13,176</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0.77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22471558"/>
                  </a:ext>
                </a:extLst>
              </a:tr>
              <a:tr h="228995">
                <a:tc>
                  <a:txBody>
                    <a:bodyPr/>
                    <a:lstStyle/>
                    <a:p>
                      <a:pPr algn="l" fontAlgn="b"/>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140,781</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₡3,136.05 </a:t>
                      </a:r>
                    </a:p>
                  </a:txBody>
                  <a:tcPr marL="0" marR="0" marT="0" marB="0" anchor="ctr">
                    <a:lnL>
                      <a:noFill/>
                    </a:lnL>
                    <a:lnR>
                      <a:noFill/>
                    </a:lnR>
                    <a:lnT>
                      <a:noFill/>
                    </a:lnT>
                    <a:lnB>
                      <a:noFill/>
                    </a:lnB>
                    <a:noFill/>
                  </a:tcPr>
                </a:tc>
                <a:tc>
                  <a:txBody>
                    <a:bodyPr/>
                    <a:lstStyle/>
                    <a:p>
                      <a:pPr algn="ctr" fontAlgn="ctr"/>
                      <a:r>
                        <a:rPr lang="es-CR" sz="1500" b="1" i="0" u="none" strike="noStrike">
                          <a:solidFill>
                            <a:srgbClr val="0000FF"/>
                          </a:solidFill>
                          <a:effectLst/>
                          <a:latin typeface="Calibri Light" panose="020F0302020204030204" pitchFamily="34" charset="0"/>
                        </a:rPr>
                        <a:t>$282.66 </a:t>
                      </a:r>
                    </a:p>
                  </a:txBody>
                  <a:tcPr marL="0" marR="0" marT="0" marB="0" anchor="ctr">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8.19</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61425878"/>
                  </a:ext>
                </a:extLst>
              </a:tr>
              <a:tr h="228995">
                <a:tc>
                  <a:txBody>
                    <a:bodyPr/>
                    <a:lstStyle/>
                    <a:p>
                      <a:pPr algn="l" fontAlgn="b"/>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09628924"/>
                  </a:ext>
                </a:extLst>
              </a:tr>
              <a:tr h="228995">
                <a:tc>
                  <a:txBody>
                    <a:bodyPr/>
                    <a:lstStyle/>
                    <a:p>
                      <a:pPr algn="l" fontAlgn="b"/>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1,461,893</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85.09</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54549031"/>
                  </a:ext>
                </a:extLst>
              </a:tr>
              <a:tr h="228995">
                <a:tc>
                  <a:txBody>
                    <a:bodyPr/>
                    <a:lstStyle/>
                    <a:p>
                      <a:pPr algn="l" fontAlgn="b"/>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256,155</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14.91</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22885770"/>
                  </a:ext>
                </a:extLst>
              </a:tr>
              <a:tr h="250601">
                <a:tc>
                  <a:txBody>
                    <a:bodyPr/>
                    <a:lstStyle/>
                    <a:p>
                      <a:pPr algn="l" fontAlgn="b"/>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855,397</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65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78875418"/>
                  </a:ext>
                </a:extLst>
              </a:tr>
              <a:tr h="250601">
                <a:tc>
                  <a:txBody>
                    <a:bodyPr/>
                    <a:lstStyle/>
                    <a:p>
                      <a:pPr algn="l" fontAlgn="b"/>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465,715</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43024332"/>
                  </a:ext>
                </a:extLst>
              </a:tr>
              <a:tr h="228995">
                <a:tc>
                  <a:txBody>
                    <a:bodyPr/>
                    <a:lstStyle/>
                    <a:p>
                      <a:pPr algn="l" fontAlgn="b"/>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1,718,048</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1205453"/>
                  </a:ext>
                </a:extLst>
              </a:tr>
              <a:tr h="228995">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3572210"/>
                  </a:ext>
                </a:extLst>
              </a:tr>
              <a:tr h="686983">
                <a:tc gridSpan="6">
                  <a:txBody>
                    <a:bodyPr/>
                    <a:lstStyle/>
                    <a:p>
                      <a:pPr algn="l" fontAlgn="t"/>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1214286"/>
                  </a:ext>
                </a:extLst>
              </a:tr>
            </a:tbl>
          </a:graphicData>
        </a:graphic>
      </p:graphicFrame>
      <p:graphicFrame>
        <p:nvGraphicFramePr>
          <p:cNvPr id="16" name="Tabla 15">
            <a:extLst>
              <a:ext uri="{FF2B5EF4-FFF2-40B4-BE49-F238E27FC236}">
                <a16:creationId xmlns:a16="http://schemas.microsoft.com/office/drawing/2014/main" id="{083D6A55-FA50-645D-CCEB-3CA9F36FEB1D}"/>
              </a:ext>
            </a:extLst>
          </p:cNvPr>
          <p:cNvGraphicFramePr>
            <a:graphicFrameLocks noGrp="1"/>
          </p:cNvGraphicFramePr>
          <p:nvPr>
            <p:extLst>
              <p:ext uri="{D42A27DB-BD31-4B8C-83A1-F6EECF244321}">
                <p14:modId xmlns:p14="http://schemas.microsoft.com/office/powerpoint/2010/main" val="2980584209"/>
              </p:ext>
            </p:extLst>
          </p:nvPr>
        </p:nvGraphicFramePr>
        <p:xfrm>
          <a:off x="1120386" y="5301405"/>
          <a:ext cx="6482814" cy="548640"/>
        </p:xfrm>
        <a:graphic>
          <a:graphicData uri="http://schemas.openxmlformats.org/drawingml/2006/table">
            <a:tbl>
              <a:tblPr/>
              <a:tblGrid>
                <a:gridCol w="6482814">
                  <a:extLst>
                    <a:ext uri="{9D8B030D-6E8A-4147-A177-3AD203B41FA5}">
                      <a16:colId xmlns:a16="http://schemas.microsoft.com/office/drawing/2014/main" val="2873831662"/>
                    </a:ext>
                  </a:extLst>
                </a:gridCol>
              </a:tblGrid>
              <a:tr h="133054">
                <a:tc>
                  <a:txBody>
                    <a:bodyPr/>
                    <a:lstStyle/>
                    <a:p>
                      <a:pPr algn="l" fontAlgn="ctr"/>
                      <a:r>
                        <a:rPr lang="es-ES" sz="1200" b="1" i="0" u="none" strike="noStrike">
                          <a:effectLst/>
                          <a:latin typeface="Calibri Light" panose="020F0302020204030204" pitchFamily="34" charset="0"/>
                        </a:rPr>
                        <a:t>Por vender (estimación): 48% Exportación (122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4568537"/>
                  </a:ext>
                </a:extLst>
              </a:tr>
              <a:tr h="133054">
                <a:tc>
                  <a:txBody>
                    <a:bodyPr/>
                    <a:lstStyle/>
                    <a:p>
                      <a:pPr algn="l" fontAlgn="b"/>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9788723"/>
                  </a:ext>
                </a:extLst>
              </a:tr>
              <a:tr h="133054">
                <a:tc>
                  <a:txBody>
                    <a:bodyPr/>
                    <a:lstStyle/>
                    <a:p>
                      <a:pPr algn="l" fontAlgn="ctr"/>
                      <a:r>
                        <a:rPr lang="es-ES" sz="1200" b="1" i="0" u="none" strike="noStrike" dirty="0">
                          <a:effectLst/>
                          <a:latin typeface="Calibri Light" panose="020F0302020204030204" pitchFamily="34" charset="0"/>
                        </a:rPr>
                        <a:t>Por vender (estimación): 52% Consumo Nacional (134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6510190"/>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16 de Junio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04E5DD3C-37B5-0100-FBD2-694E17B6F471}"/>
              </a:ext>
            </a:extLst>
          </p:cNvPr>
          <p:cNvGraphicFramePr>
            <a:graphicFrameLocks noGrp="1"/>
          </p:cNvGraphicFramePr>
          <p:nvPr>
            <p:extLst>
              <p:ext uri="{D42A27DB-BD31-4B8C-83A1-F6EECF244321}">
                <p14:modId xmlns:p14="http://schemas.microsoft.com/office/powerpoint/2010/main" val="355861295"/>
              </p:ext>
            </p:extLst>
          </p:nvPr>
        </p:nvGraphicFramePr>
        <p:xfrm>
          <a:off x="1097557" y="1284786"/>
          <a:ext cx="10018118" cy="3910138"/>
        </p:xfrm>
        <a:graphic>
          <a:graphicData uri="http://schemas.openxmlformats.org/drawingml/2006/table">
            <a:tbl>
              <a:tblPr/>
              <a:tblGrid>
                <a:gridCol w="1256797">
                  <a:extLst>
                    <a:ext uri="{9D8B030D-6E8A-4147-A177-3AD203B41FA5}">
                      <a16:colId xmlns:a16="http://schemas.microsoft.com/office/drawing/2014/main" val="1222251700"/>
                    </a:ext>
                  </a:extLst>
                </a:gridCol>
                <a:gridCol w="1208458">
                  <a:extLst>
                    <a:ext uri="{9D8B030D-6E8A-4147-A177-3AD203B41FA5}">
                      <a16:colId xmlns:a16="http://schemas.microsoft.com/office/drawing/2014/main" val="1372038080"/>
                    </a:ext>
                  </a:extLst>
                </a:gridCol>
                <a:gridCol w="1268881">
                  <a:extLst>
                    <a:ext uri="{9D8B030D-6E8A-4147-A177-3AD203B41FA5}">
                      <a16:colId xmlns:a16="http://schemas.microsoft.com/office/drawing/2014/main" val="1226242552"/>
                    </a:ext>
                  </a:extLst>
                </a:gridCol>
                <a:gridCol w="1268881">
                  <a:extLst>
                    <a:ext uri="{9D8B030D-6E8A-4147-A177-3AD203B41FA5}">
                      <a16:colId xmlns:a16="http://schemas.microsoft.com/office/drawing/2014/main" val="1738166196"/>
                    </a:ext>
                  </a:extLst>
                </a:gridCol>
                <a:gridCol w="1268881">
                  <a:extLst>
                    <a:ext uri="{9D8B030D-6E8A-4147-A177-3AD203B41FA5}">
                      <a16:colId xmlns:a16="http://schemas.microsoft.com/office/drawing/2014/main" val="2441419054"/>
                    </a:ext>
                  </a:extLst>
                </a:gridCol>
                <a:gridCol w="1268881">
                  <a:extLst>
                    <a:ext uri="{9D8B030D-6E8A-4147-A177-3AD203B41FA5}">
                      <a16:colId xmlns:a16="http://schemas.microsoft.com/office/drawing/2014/main" val="3292567450"/>
                    </a:ext>
                  </a:extLst>
                </a:gridCol>
                <a:gridCol w="1268881">
                  <a:extLst>
                    <a:ext uri="{9D8B030D-6E8A-4147-A177-3AD203B41FA5}">
                      <a16:colId xmlns:a16="http://schemas.microsoft.com/office/drawing/2014/main" val="3591967681"/>
                    </a:ext>
                  </a:extLst>
                </a:gridCol>
                <a:gridCol w="1208458">
                  <a:extLst>
                    <a:ext uri="{9D8B030D-6E8A-4147-A177-3AD203B41FA5}">
                      <a16:colId xmlns:a16="http://schemas.microsoft.com/office/drawing/2014/main" val="1237949997"/>
                    </a:ext>
                  </a:extLst>
                </a:gridCol>
              </a:tblGrid>
              <a:tr h="390099">
                <a:tc rowSpan="2">
                  <a:txBody>
                    <a:bodyPr/>
                    <a:lstStyle/>
                    <a:p>
                      <a:pPr algn="ctr" fontAlgn="ct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4421583"/>
                  </a:ext>
                </a:extLst>
              </a:tr>
              <a:tr h="499600">
                <a:tc vMerge="1">
                  <a:txBody>
                    <a:bodyPr/>
                    <a:lstStyle/>
                    <a:p>
                      <a:endParaRPr lang="es-CR"/>
                    </a:p>
                  </a:txBody>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0712114"/>
                  </a:ext>
                </a:extLst>
              </a:tr>
              <a:tr h="193745">
                <a:tc>
                  <a:txBody>
                    <a:bodyPr/>
                    <a:lstStyle/>
                    <a:p>
                      <a:pPr algn="l" fontAlgn="b"/>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119,306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279.17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11,445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3,185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132,093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927017085"/>
                  </a:ext>
                </a:extLst>
              </a:tr>
              <a:tr h="193745">
                <a:tc>
                  <a:txBody>
                    <a:bodyPr/>
                    <a:lstStyle/>
                    <a:p>
                      <a:pPr algn="l" fontAlgn="b"/>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6,648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513,147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317.00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50,654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2,829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570,448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77719973"/>
                  </a:ext>
                </a:extLst>
              </a:tr>
              <a:tr h="193745">
                <a:tc>
                  <a:txBody>
                    <a:bodyPr/>
                    <a:lstStyle/>
                    <a:p>
                      <a:pPr algn="l" fontAlgn="b"/>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152,381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313.19</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15,200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170,056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21545814"/>
                  </a:ext>
                </a:extLst>
              </a:tr>
              <a:tr h="193745">
                <a:tc>
                  <a:txBody>
                    <a:bodyPr/>
                    <a:lstStyle/>
                    <a:p>
                      <a:pPr algn="l" fontAlgn="b"/>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96,333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260.98</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6,716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103,049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75131638"/>
                  </a:ext>
                </a:extLst>
              </a:tr>
              <a:tr h="193745">
                <a:tc>
                  <a:txBody>
                    <a:bodyPr/>
                    <a:lstStyle/>
                    <a:p>
                      <a:pPr algn="l" fontAlgn="b"/>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147,893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298.27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15,880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4,034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164,407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26317867"/>
                  </a:ext>
                </a:extLst>
              </a:tr>
              <a:tr h="379205">
                <a:tc>
                  <a:txBody>
                    <a:bodyPr/>
                    <a:lstStyle/>
                    <a:p>
                      <a:pPr algn="l" fontAlgn="b"/>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2,077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273,416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287.06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39,504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314,997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29835157"/>
                  </a:ext>
                </a:extLst>
              </a:tr>
              <a:tr h="193745">
                <a:tc>
                  <a:txBody>
                    <a:bodyPr/>
                    <a:lstStyle/>
                    <a:p>
                      <a:pPr algn="l" fontAlgn="b"/>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1,382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3,479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6,842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7649507"/>
                  </a:ext>
                </a:extLst>
              </a:tr>
              <a:tr h="379205">
                <a:tc>
                  <a:txBody>
                    <a:bodyPr/>
                    <a:lstStyle/>
                    <a:p>
                      <a:pPr algn="ctr" fontAlgn="b"/>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13,176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1,307,936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300.57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140,781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3,136.05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1,461,893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3313603"/>
                  </a:ext>
                </a:extLst>
              </a:tr>
              <a:tr h="193745">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0140104"/>
                  </a:ext>
                </a:extLst>
              </a:tr>
              <a:tr h="164251">
                <a:tc gridSpan="8">
                  <a:txBody>
                    <a:bodyPr/>
                    <a:lstStyle/>
                    <a:p>
                      <a:pPr algn="l" fontAlgn="ct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380759823"/>
                  </a:ext>
                </a:extLst>
              </a:tr>
              <a:tr h="171096">
                <a:tc>
                  <a:txBody>
                    <a:bodyPr/>
                    <a:lstStyle/>
                    <a:p>
                      <a:pPr algn="l" fontAlgn="ct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68298969"/>
                  </a:ext>
                </a:extLst>
              </a:tr>
              <a:tr h="193745">
                <a:tc gridSpan="3">
                  <a:txBody>
                    <a:bodyPr/>
                    <a:lstStyle/>
                    <a:p>
                      <a:pPr algn="l" fontAlgn="b"/>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Arial" panose="020B0604020202020204" pitchFamily="34" charset="0"/>
                        </a:rPr>
                        <a:t>$ 300.57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4581260"/>
                  </a:ext>
                </a:extLst>
              </a:tr>
              <a:tr h="193745">
                <a:tc gridSpan="3">
                  <a:txBody>
                    <a:bodyPr/>
                    <a:lstStyle/>
                    <a:p>
                      <a:pPr algn="l" fontAlgn="b"/>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Arial" panose="020B0604020202020204" pitchFamily="34" charset="0"/>
                        </a:rPr>
                        <a:t>₡3,136.05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5102065"/>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16 de Junio 2025</a:t>
            </a:r>
          </a:p>
        </p:txBody>
      </p:sp>
      <p:graphicFrame>
        <p:nvGraphicFramePr>
          <p:cNvPr id="4" name="Tabla 3">
            <a:extLst>
              <a:ext uri="{FF2B5EF4-FFF2-40B4-BE49-F238E27FC236}">
                <a16:creationId xmlns:a16="http://schemas.microsoft.com/office/drawing/2014/main" id="{A01401D7-F658-B928-72D4-BDA5FDF99CF4}"/>
              </a:ext>
            </a:extLst>
          </p:cNvPr>
          <p:cNvGraphicFramePr>
            <a:graphicFrameLocks noGrp="1"/>
          </p:cNvGraphicFramePr>
          <p:nvPr>
            <p:extLst>
              <p:ext uri="{D42A27DB-BD31-4B8C-83A1-F6EECF244321}">
                <p14:modId xmlns:p14="http://schemas.microsoft.com/office/powerpoint/2010/main" val="976722951"/>
              </p:ext>
            </p:extLst>
          </p:nvPr>
        </p:nvGraphicFramePr>
        <p:xfrm>
          <a:off x="1120388" y="1088304"/>
          <a:ext cx="9861934" cy="2377055"/>
        </p:xfrm>
        <a:graphic>
          <a:graphicData uri="http://schemas.openxmlformats.org/drawingml/2006/table">
            <a:tbl>
              <a:tblPr/>
              <a:tblGrid>
                <a:gridCol w="1106976">
                  <a:extLst>
                    <a:ext uri="{9D8B030D-6E8A-4147-A177-3AD203B41FA5}">
                      <a16:colId xmlns:a16="http://schemas.microsoft.com/office/drawing/2014/main" val="2213951304"/>
                    </a:ext>
                  </a:extLst>
                </a:gridCol>
                <a:gridCol w="886519">
                  <a:extLst>
                    <a:ext uri="{9D8B030D-6E8A-4147-A177-3AD203B41FA5}">
                      <a16:colId xmlns:a16="http://schemas.microsoft.com/office/drawing/2014/main" val="2452402540"/>
                    </a:ext>
                  </a:extLst>
                </a:gridCol>
                <a:gridCol w="935770">
                  <a:extLst>
                    <a:ext uri="{9D8B030D-6E8A-4147-A177-3AD203B41FA5}">
                      <a16:colId xmlns:a16="http://schemas.microsoft.com/office/drawing/2014/main" val="1109583489"/>
                    </a:ext>
                  </a:extLst>
                </a:gridCol>
                <a:gridCol w="302542">
                  <a:extLst>
                    <a:ext uri="{9D8B030D-6E8A-4147-A177-3AD203B41FA5}">
                      <a16:colId xmlns:a16="http://schemas.microsoft.com/office/drawing/2014/main" val="3461506295"/>
                    </a:ext>
                  </a:extLst>
                </a:gridCol>
                <a:gridCol w="891209">
                  <a:extLst>
                    <a:ext uri="{9D8B030D-6E8A-4147-A177-3AD203B41FA5}">
                      <a16:colId xmlns:a16="http://schemas.microsoft.com/office/drawing/2014/main" val="3008485217"/>
                    </a:ext>
                  </a:extLst>
                </a:gridCol>
                <a:gridCol w="886519">
                  <a:extLst>
                    <a:ext uri="{9D8B030D-6E8A-4147-A177-3AD203B41FA5}">
                      <a16:colId xmlns:a16="http://schemas.microsoft.com/office/drawing/2014/main" val="2547689342"/>
                    </a:ext>
                  </a:extLst>
                </a:gridCol>
                <a:gridCol w="844303">
                  <a:extLst>
                    <a:ext uri="{9D8B030D-6E8A-4147-A177-3AD203B41FA5}">
                      <a16:colId xmlns:a16="http://schemas.microsoft.com/office/drawing/2014/main" val="3706101301"/>
                    </a:ext>
                  </a:extLst>
                </a:gridCol>
                <a:gridCol w="302542">
                  <a:extLst>
                    <a:ext uri="{9D8B030D-6E8A-4147-A177-3AD203B41FA5}">
                      <a16:colId xmlns:a16="http://schemas.microsoft.com/office/drawing/2014/main" val="3114545424"/>
                    </a:ext>
                  </a:extLst>
                </a:gridCol>
                <a:gridCol w="891209">
                  <a:extLst>
                    <a:ext uri="{9D8B030D-6E8A-4147-A177-3AD203B41FA5}">
                      <a16:colId xmlns:a16="http://schemas.microsoft.com/office/drawing/2014/main" val="3906687052"/>
                    </a:ext>
                  </a:extLst>
                </a:gridCol>
                <a:gridCol w="886519">
                  <a:extLst>
                    <a:ext uri="{9D8B030D-6E8A-4147-A177-3AD203B41FA5}">
                      <a16:colId xmlns:a16="http://schemas.microsoft.com/office/drawing/2014/main" val="66806442"/>
                    </a:ext>
                  </a:extLst>
                </a:gridCol>
                <a:gridCol w="935770">
                  <a:extLst>
                    <a:ext uri="{9D8B030D-6E8A-4147-A177-3AD203B41FA5}">
                      <a16:colId xmlns:a16="http://schemas.microsoft.com/office/drawing/2014/main" val="2584431609"/>
                    </a:ext>
                  </a:extLst>
                </a:gridCol>
                <a:gridCol w="218111">
                  <a:extLst>
                    <a:ext uri="{9D8B030D-6E8A-4147-A177-3AD203B41FA5}">
                      <a16:colId xmlns:a16="http://schemas.microsoft.com/office/drawing/2014/main" val="4247929092"/>
                    </a:ext>
                  </a:extLst>
                </a:gridCol>
                <a:gridCol w="773945">
                  <a:extLst>
                    <a:ext uri="{9D8B030D-6E8A-4147-A177-3AD203B41FA5}">
                      <a16:colId xmlns:a16="http://schemas.microsoft.com/office/drawing/2014/main" val="3982928519"/>
                    </a:ext>
                  </a:extLst>
                </a:gridCol>
              </a:tblGrid>
              <a:tr h="159404">
                <a:tc rowSpan="2">
                  <a:txBody>
                    <a:bodyPr/>
                    <a:lstStyle/>
                    <a:p>
                      <a:pPr algn="ctr" fontAlgn="ct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534518104"/>
                  </a:ext>
                </a:extLst>
              </a:tr>
              <a:tr h="291481">
                <a:tc vMerge="1">
                  <a:txBody>
                    <a:bodyPr/>
                    <a:lstStyle/>
                    <a:p>
                      <a:endParaRPr lang="es-CR"/>
                    </a:p>
                  </a:txBody>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1041764"/>
                  </a:ext>
                </a:extLst>
              </a:tr>
              <a:tr h="212539">
                <a:tc>
                  <a:txBody>
                    <a:bodyPr/>
                    <a:lstStyle/>
                    <a:p>
                      <a:pPr algn="l" fontAlgn="b"/>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1,395,470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$248.25</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75.57%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1,163,825</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$224.55</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75.84%</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1,307,936</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$300.57</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76.13%</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992575998"/>
                  </a:ext>
                </a:extLst>
              </a:tr>
              <a:tr h="212539">
                <a:tc>
                  <a:txBody>
                    <a:bodyPr/>
                    <a:lstStyle/>
                    <a:p>
                      <a:pPr algn="l" fontAlgn="b"/>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13,620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0.74%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28,227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1.84%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13,176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0.77%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30943503"/>
                  </a:ext>
                </a:extLst>
              </a:tr>
              <a:tr h="212539">
                <a:tc>
                  <a:txBody>
                    <a:bodyPr/>
                    <a:lstStyle/>
                    <a:p>
                      <a:pPr algn="l" fontAlgn="b"/>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168,187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₡2,348.27</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9.11%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142,362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₡1,929.50</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9.28%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140,781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₡3,136.05</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8.19%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59175316"/>
                  </a:ext>
                </a:extLst>
              </a:tr>
              <a:tr h="212539">
                <a:tc>
                  <a:txBody>
                    <a:bodyPr/>
                    <a:lstStyle/>
                    <a:p>
                      <a:pPr algn="l" fontAlgn="b"/>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890068"/>
                  </a:ext>
                </a:extLst>
              </a:tr>
              <a:tr h="212539">
                <a:tc>
                  <a:txBody>
                    <a:bodyPr/>
                    <a:lstStyle/>
                    <a:p>
                      <a:pPr algn="l" fontAlgn="b"/>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1,583,277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1,334,414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86.96%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1,461,893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85.09%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84325573"/>
                  </a:ext>
                </a:extLst>
              </a:tr>
              <a:tr h="212539">
                <a:tc>
                  <a:txBody>
                    <a:bodyPr/>
                    <a:lstStyle/>
                    <a:p>
                      <a:pPr algn="l" fontAlgn="b"/>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263,436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14.27%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200,087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13.04%</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256,155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14.91%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54435447"/>
                  </a:ext>
                </a:extLst>
              </a:tr>
              <a:tr h="212539">
                <a:tc>
                  <a:txBody>
                    <a:bodyPr/>
                    <a:lstStyle/>
                    <a:p>
                      <a:pPr algn="l" fontAlgn="b"/>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825,225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s-CR" sz="1300" b="0" i="0" u="none" strike="noStrike">
                          <a:effectLst/>
                          <a:latin typeface="Calibri Light" panose="020F0302020204030204" pitchFamily="34" charset="0"/>
                        </a:rPr>
                        <a:t>681,901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855,397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87191233"/>
                  </a:ext>
                </a:extLst>
              </a:tr>
              <a:tr h="212539">
                <a:tc>
                  <a:txBody>
                    <a:bodyPr/>
                    <a:lstStyle/>
                    <a:p>
                      <a:pPr algn="l" fontAlgn="b"/>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583,865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41.44%</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510,151</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42.80%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465,715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35.25%</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3432706"/>
                  </a:ext>
                </a:extLst>
              </a:tr>
              <a:tr h="212539">
                <a:tc>
                  <a:txBody>
                    <a:bodyPr/>
                    <a:lstStyle/>
                    <a:p>
                      <a:pPr algn="l" fontAlgn="b"/>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1,846,713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1,534,501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1,718,048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23492921"/>
                  </a:ext>
                </a:extLst>
              </a:tr>
            </a:tbl>
          </a:graphicData>
        </a:graphic>
      </p:graphicFrame>
      <p:graphicFrame>
        <p:nvGraphicFramePr>
          <p:cNvPr id="5" name="Gráfico 4">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2012497011"/>
              </p:ext>
            </p:extLst>
          </p:nvPr>
        </p:nvGraphicFramePr>
        <p:xfrm>
          <a:off x="1124493" y="3525748"/>
          <a:ext cx="9857829" cy="183988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16 de Junio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8" name="Tabla 7">
            <a:extLst>
              <a:ext uri="{FF2B5EF4-FFF2-40B4-BE49-F238E27FC236}">
                <a16:creationId xmlns:a16="http://schemas.microsoft.com/office/drawing/2014/main" id="{8DF9C40C-E638-8128-F8AD-257327868D6D}"/>
              </a:ext>
            </a:extLst>
          </p:cNvPr>
          <p:cNvGraphicFramePr>
            <a:graphicFrameLocks noGrp="1"/>
          </p:cNvGraphicFramePr>
          <p:nvPr>
            <p:extLst>
              <p:ext uri="{D42A27DB-BD31-4B8C-83A1-F6EECF244321}">
                <p14:modId xmlns:p14="http://schemas.microsoft.com/office/powerpoint/2010/main" val="3154909028"/>
              </p:ext>
            </p:extLst>
          </p:nvPr>
        </p:nvGraphicFramePr>
        <p:xfrm>
          <a:off x="1126838" y="1495531"/>
          <a:ext cx="9904972" cy="3214492"/>
        </p:xfrm>
        <a:graphic>
          <a:graphicData uri="http://schemas.openxmlformats.org/drawingml/2006/table">
            <a:tbl>
              <a:tblPr/>
              <a:tblGrid>
                <a:gridCol w="1554704">
                  <a:extLst>
                    <a:ext uri="{9D8B030D-6E8A-4147-A177-3AD203B41FA5}">
                      <a16:colId xmlns:a16="http://schemas.microsoft.com/office/drawing/2014/main" val="1195167037"/>
                    </a:ext>
                  </a:extLst>
                </a:gridCol>
                <a:gridCol w="1341560">
                  <a:extLst>
                    <a:ext uri="{9D8B030D-6E8A-4147-A177-3AD203B41FA5}">
                      <a16:colId xmlns:a16="http://schemas.microsoft.com/office/drawing/2014/main" val="3305956749"/>
                    </a:ext>
                  </a:extLst>
                </a:gridCol>
                <a:gridCol w="1504552">
                  <a:extLst>
                    <a:ext uri="{9D8B030D-6E8A-4147-A177-3AD203B41FA5}">
                      <a16:colId xmlns:a16="http://schemas.microsoft.com/office/drawing/2014/main" val="2308485765"/>
                    </a:ext>
                  </a:extLst>
                </a:gridCol>
                <a:gridCol w="1604856">
                  <a:extLst>
                    <a:ext uri="{9D8B030D-6E8A-4147-A177-3AD203B41FA5}">
                      <a16:colId xmlns:a16="http://schemas.microsoft.com/office/drawing/2014/main" val="1531404760"/>
                    </a:ext>
                  </a:extLst>
                </a:gridCol>
                <a:gridCol w="2043685">
                  <a:extLst>
                    <a:ext uri="{9D8B030D-6E8A-4147-A177-3AD203B41FA5}">
                      <a16:colId xmlns:a16="http://schemas.microsoft.com/office/drawing/2014/main" val="2567989695"/>
                    </a:ext>
                  </a:extLst>
                </a:gridCol>
                <a:gridCol w="1855615">
                  <a:extLst>
                    <a:ext uri="{9D8B030D-6E8A-4147-A177-3AD203B41FA5}">
                      <a16:colId xmlns:a16="http://schemas.microsoft.com/office/drawing/2014/main" val="1623681850"/>
                    </a:ext>
                  </a:extLst>
                </a:gridCol>
              </a:tblGrid>
              <a:tr h="328277">
                <a:tc gridSpan="6">
                  <a:txBody>
                    <a:bodyPr/>
                    <a:lstStyle/>
                    <a:p>
                      <a:pPr algn="ctr" fontAlgn="b"/>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96090054"/>
                  </a:ext>
                </a:extLst>
              </a:tr>
              <a:tr h="787865">
                <a:tc>
                  <a:txBody>
                    <a:bodyPr/>
                    <a:lstStyle/>
                    <a:p>
                      <a:pPr algn="ctr" fontAlgn="ct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228113"/>
                  </a:ext>
                </a:extLst>
              </a:tr>
              <a:tr h="210097">
                <a:tc>
                  <a:txBody>
                    <a:bodyPr/>
                    <a:lstStyle/>
                    <a:p>
                      <a:pPr algn="l" fontAlgn="b"/>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63110775"/>
                  </a:ext>
                </a:extLst>
              </a:tr>
              <a:tr h="367671">
                <a:tc>
                  <a:txBody>
                    <a:bodyPr/>
                    <a:lstStyle/>
                    <a:p>
                      <a:pPr algn="ctr" fontAlgn="b"/>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91,378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28,187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63,191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296.80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5.28</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7350528"/>
                  </a:ext>
                </a:extLst>
              </a:tr>
              <a:tr h="367671">
                <a:tc>
                  <a:txBody>
                    <a:bodyPr/>
                    <a:lstStyle/>
                    <a:p>
                      <a:pPr algn="ctr" fontAlgn="b"/>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1,650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258.23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4147816"/>
                  </a:ext>
                </a:extLst>
              </a:tr>
              <a:tr h="231107">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77326405"/>
                  </a:ext>
                </a:extLst>
              </a:tr>
              <a:tr h="252117">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30578809"/>
                  </a:ext>
                </a:extLst>
              </a:tr>
              <a:tr h="223229">
                <a:tc gridSpan="3">
                  <a:txBody>
                    <a:bodyPr/>
                    <a:lstStyle/>
                    <a:p>
                      <a:pPr algn="l" fontAlgn="b"/>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91156422"/>
                  </a:ext>
                </a:extLst>
              </a:tr>
              <a:tr h="223229">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9/6/2025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1963691"/>
                  </a:ext>
                </a:extLst>
              </a:tr>
              <a:tr h="223229">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9/6/2025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05758139"/>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10956</TotalTime>
  <Words>1459</Words>
  <Application>Microsoft Office PowerPoint</Application>
  <PresentationFormat>Panorámica</PresentationFormat>
  <Paragraphs>419</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2025-06-17T18:43:27Z</dcterms:modified>
</cp:coreProperties>
</file>